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FCFD11-1E1E-444C-90F1-220ED626C3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Matthew pottier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0179A82-04C2-485A-8724-599D084849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Développeur web / web mobile </a:t>
            </a:r>
            <a:r>
              <a:rPr lang="fr-FR" dirty="0" err="1"/>
              <a:t>php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2331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793EC7-D628-40C2-9E55-F06621867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introduce</a:t>
            </a:r>
            <a:r>
              <a:rPr lang="fr-FR" dirty="0"/>
              <a:t> </a:t>
            </a:r>
            <a:r>
              <a:rPr lang="fr-FR" dirty="0" err="1"/>
              <a:t>myself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E8DD0D2-EFD3-4360-A291-F0A8945D0EC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74492" y="2063396"/>
            <a:ext cx="4274450" cy="3311525"/>
          </a:xfrm>
        </p:spPr>
      </p:pic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46648ED-B5B1-4AEB-9724-9CB1FCA79A4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fr-FR" dirty="0"/>
              <a:t>28 </a:t>
            </a:r>
            <a:r>
              <a:rPr lang="fr-FR" dirty="0" err="1"/>
              <a:t>years</a:t>
            </a:r>
            <a:r>
              <a:rPr lang="fr-FR" dirty="0"/>
              <a:t> </a:t>
            </a:r>
            <a:r>
              <a:rPr lang="fr-FR" dirty="0" err="1"/>
              <a:t>old</a:t>
            </a:r>
            <a:endParaRPr lang="fr-FR" dirty="0"/>
          </a:p>
          <a:p>
            <a:r>
              <a:rPr lang="fr-FR" dirty="0"/>
              <a:t>A gamer</a:t>
            </a:r>
          </a:p>
          <a:p>
            <a:r>
              <a:rPr lang="fr-FR" dirty="0" err="1"/>
              <a:t>Kinda</a:t>
            </a:r>
            <a:r>
              <a:rPr lang="fr-FR" dirty="0"/>
              <a:t> </a:t>
            </a:r>
            <a:r>
              <a:rPr lang="fr-FR" dirty="0" err="1"/>
              <a:t>funny</a:t>
            </a:r>
            <a:endParaRPr lang="fr-FR" dirty="0"/>
          </a:p>
          <a:p>
            <a:r>
              <a:rPr lang="fr-FR" dirty="0"/>
              <a:t>You </a:t>
            </a:r>
            <a:r>
              <a:rPr lang="fr-FR" dirty="0" err="1"/>
              <a:t>really</a:t>
            </a:r>
            <a:r>
              <a:rPr lang="fr-FR" dirty="0"/>
              <a:t> </a:t>
            </a:r>
            <a:r>
              <a:rPr lang="fr-FR" dirty="0" err="1"/>
              <a:t>shouldn’t</a:t>
            </a:r>
            <a:r>
              <a:rPr lang="fr-FR" dirty="0"/>
              <a:t> </a:t>
            </a:r>
            <a:r>
              <a:rPr lang="fr-FR" dirty="0" err="1"/>
              <a:t>read</a:t>
            </a:r>
            <a:r>
              <a:rPr lang="fr-FR" dirty="0"/>
              <a:t> </a:t>
            </a:r>
            <a:r>
              <a:rPr lang="fr-FR" dirty="0" err="1"/>
              <a:t>this</a:t>
            </a:r>
            <a:endParaRPr lang="fr-FR" dirty="0"/>
          </a:p>
          <a:p>
            <a:r>
              <a:rPr lang="fr-FR" dirty="0"/>
              <a:t>Or </a:t>
            </a:r>
            <a:r>
              <a:rPr lang="fr-FR" dirty="0" err="1"/>
              <a:t>this</a:t>
            </a:r>
            <a:endParaRPr lang="fr-FR" dirty="0"/>
          </a:p>
          <a:p>
            <a:r>
              <a:rPr lang="fr-FR" dirty="0"/>
              <a:t>But </a:t>
            </a:r>
            <a:r>
              <a:rPr lang="fr-FR" dirty="0" err="1"/>
              <a:t>thanks</a:t>
            </a:r>
            <a:r>
              <a:rPr lang="fr-FR" dirty="0"/>
              <a:t> anyway</a:t>
            </a:r>
          </a:p>
        </p:txBody>
      </p:sp>
    </p:spTree>
    <p:extLst>
      <p:ext uri="{BB962C8B-B14F-4D97-AF65-F5344CB8AC3E}">
        <p14:creationId xmlns:p14="http://schemas.microsoft.com/office/powerpoint/2010/main" val="734217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5A9CAB-107C-45B3-BBA7-82BDC5D3B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Introduce</a:t>
            </a:r>
            <a:r>
              <a:rPr lang="fr-FR" dirty="0"/>
              <a:t> </a:t>
            </a:r>
            <a:r>
              <a:rPr lang="fr-FR" dirty="0" err="1"/>
              <a:t>myself</a:t>
            </a:r>
            <a:r>
              <a:rPr lang="fr-FR" dirty="0"/>
              <a:t> more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51D0C7F-900C-42C2-9FF3-6601B4728D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Fast </a:t>
            </a:r>
            <a:r>
              <a:rPr lang="fr-FR" dirty="0" err="1"/>
              <a:t>food</a:t>
            </a:r>
            <a:r>
              <a:rPr lang="fr-FR" dirty="0"/>
              <a:t> </a:t>
            </a:r>
            <a:r>
              <a:rPr lang="fr-FR" dirty="0" err="1"/>
              <a:t>worker</a:t>
            </a:r>
            <a:endParaRPr lang="fr-FR" dirty="0"/>
          </a:p>
        </p:txBody>
      </p:sp>
      <p:pic>
        <p:nvPicPr>
          <p:cNvPr id="15" name="Espace réservé pour une image  14">
            <a:extLst>
              <a:ext uri="{FF2B5EF4-FFF2-40B4-BE49-F238E27FC236}">
                <a16:creationId xmlns:a16="http://schemas.microsoft.com/office/drawing/2014/main" id="{B389BEAC-0F9B-43C6-B548-9BCB39C7879B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t="19305" b="19305"/>
          <a:stretch>
            <a:fillRect/>
          </a:stretch>
        </p:blipFill>
        <p:spPr>
          <a:xfrm>
            <a:off x="703179" y="2062924"/>
            <a:ext cx="3311140" cy="1537195"/>
          </a:xfrm>
        </p:spPr>
      </p:pic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6B8D1120-A4B0-46A0-AECE-1886A1BDB984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C6870F7-35C3-4084-B885-14748942FF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35999" y="4101153"/>
            <a:ext cx="3310128" cy="576262"/>
          </a:xfrm>
        </p:spPr>
        <p:txBody>
          <a:bodyPr/>
          <a:lstStyle/>
          <a:p>
            <a:r>
              <a:rPr lang="fr-FR" dirty="0" err="1"/>
              <a:t>Cosmetic</a:t>
            </a:r>
            <a:r>
              <a:rPr lang="fr-FR" dirty="0"/>
              <a:t> </a:t>
            </a:r>
            <a:r>
              <a:rPr lang="fr-FR" dirty="0" err="1"/>
              <a:t>factory</a:t>
            </a:r>
            <a:r>
              <a:rPr lang="fr-FR" dirty="0"/>
              <a:t> </a:t>
            </a:r>
            <a:r>
              <a:rPr lang="fr-FR" dirty="0" err="1"/>
              <a:t>worker</a:t>
            </a:r>
            <a:endParaRPr lang="fr-FR" dirty="0"/>
          </a:p>
        </p:txBody>
      </p:sp>
      <p:pic>
        <p:nvPicPr>
          <p:cNvPr id="17" name="Espace réservé pour une image  16">
            <a:extLst>
              <a:ext uri="{FF2B5EF4-FFF2-40B4-BE49-F238E27FC236}">
                <a16:creationId xmlns:a16="http://schemas.microsoft.com/office/drawing/2014/main" id="{226D90C6-49F3-45D4-8589-7AB8FB6B39D0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t="18499" b="18499"/>
          <a:stretch>
            <a:fillRect/>
          </a:stretch>
        </p:blipFill>
        <p:spPr/>
      </p:pic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8632645D-6BB6-4B97-959A-EE72642162EE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D8A725E3-E489-4E85-AE18-C42E9C6839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/>
              <a:t>developer</a:t>
            </a:r>
            <a:endParaRPr lang="fr-FR" dirty="0"/>
          </a:p>
        </p:txBody>
      </p:sp>
      <p:pic>
        <p:nvPicPr>
          <p:cNvPr id="19" name="Espace réservé pour une image  18">
            <a:extLst>
              <a:ext uri="{FF2B5EF4-FFF2-40B4-BE49-F238E27FC236}">
                <a16:creationId xmlns:a16="http://schemas.microsoft.com/office/drawing/2014/main" id="{70ED8DDE-3705-49F8-B128-1B84C873185D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/>
          <a:srcRect t="15180" b="15180"/>
          <a:stretch>
            <a:fillRect/>
          </a:stretch>
        </p:blipFill>
        <p:spPr/>
      </p:pic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CF8162A5-DE9D-418F-A43D-BCC0C399F675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7245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acktofrench">
            <a:hlinkClick r:id="" action="ppaction://media"/>
            <a:extLst>
              <a:ext uri="{FF2B5EF4-FFF2-40B4-BE49-F238E27FC236}">
                <a16:creationId xmlns:a16="http://schemas.microsoft.com/office/drawing/2014/main" id="{D68D1113-3358-475E-95B8-8A46124013DF}"/>
              </a:ext>
            </a:extLst>
          </p:cNvPr>
          <p:cNvPicPr>
            <a:picLocks noGrp="1" noChangeAspect="1"/>
          </p:cNvPicPr>
          <p:nvPr>
            <p:ph sz="quarter"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6434" y="0"/>
            <a:ext cx="9939131" cy="5591431"/>
          </a:xfrm>
        </p:spPr>
      </p:pic>
    </p:spTree>
    <p:extLst>
      <p:ext uri="{BB962C8B-B14F-4D97-AF65-F5344CB8AC3E}">
        <p14:creationId xmlns:p14="http://schemas.microsoft.com/office/powerpoint/2010/main" val="147476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7273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DC8DB0-85B4-4EAB-8E60-19DD118C4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AFC3B7-2B67-42EC-BD2B-232C924869B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Twitch</a:t>
            </a:r>
          </a:p>
          <a:p>
            <a:r>
              <a:rPr lang="fr-FR" dirty="0"/>
              <a:t>Jeu-vidéo</a:t>
            </a:r>
          </a:p>
          <a:p>
            <a:r>
              <a:rPr lang="fr-FR" dirty="0"/>
              <a:t>bibliothèque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B363817-A0B6-4808-8AEA-70FCEEE4DD5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967327" y="3162263"/>
            <a:ext cx="476316" cy="533474"/>
          </a:xfrm>
        </p:spPr>
      </p:pic>
    </p:spTree>
    <p:extLst>
      <p:ext uri="{BB962C8B-B14F-4D97-AF65-F5344CB8AC3E}">
        <p14:creationId xmlns:p14="http://schemas.microsoft.com/office/powerpoint/2010/main" val="1223172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and événem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TM04033927[[fn=Grand événement]]</Template>
  <TotalTime>144</TotalTime>
  <Words>43</Words>
  <Application>Microsoft Office PowerPoint</Application>
  <PresentationFormat>Grand écran</PresentationFormat>
  <Paragraphs>17</Paragraphs>
  <Slides>5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8" baseType="lpstr">
      <vt:lpstr>Arial</vt:lpstr>
      <vt:lpstr>Impact</vt:lpstr>
      <vt:lpstr>Grand événement</vt:lpstr>
      <vt:lpstr>Matthew pottier</vt:lpstr>
      <vt:lpstr>introduce myself</vt:lpstr>
      <vt:lpstr>Introduce myself more</vt:lpstr>
      <vt:lpstr>Présentation PowerPoint</vt:lpstr>
      <vt:lpstr>Présentation du projet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Matthew pottier</dc:title>
  <dc:creator>matthew pottier</dc:creator>
  <cp:lastModifiedBy>matthew pottier</cp:lastModifiedBy>
  <cp:revision>1</cp:revision>
  <dcterms:created xsi:type="dcterms:W3CDTF">2022-01-31T13:23:50Z</dcterms:created>
  <dcterms:modified xsi:type="dcterms:W3CDTF">2022-01-31T15:48:49Z</dcterms:modified>
</cp:coreProperties>
</file>